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" panose="020B0604020202020204" charset="0"/>
      <p:regular r:id="rId17"/>
    </p:embeddedFont>
    <p:embeddedFont>
      <p:font typeface="Agrandi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06EA8-CC69-4914-B0D9-3DF5CF2A22A6}" v="3" dt="2024-10-27T05:22:40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6B7BF-A5AC-4FEA-8EF4-C256BD89F154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078D0-FD85-4ED5-8621-BE033F0941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29.gif"/><Relationship Id="rId3" Type="http://schemas.openxmlformats.org/officeDocument/2006/relationships/image" Target="../media/image22.gif"/><Relationship Id="rId7" Type="http://schemas.openxmlformats.org/officeDocument/2006/relationships/image" Target="../media/image25.gif"/><Relationship Id="rId12" Type="http://schemas.openxmlformats.org/officeDocument/2006/relationships/image" Target="../media/image9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11" Type="http://schemas.openxmlformats.org/officeDocument/2006/relationships/image" Target="../media/image6.gif"/><Relationship Id="rId5" Type="http://schemas.openxmlformats.org/officeDocument/2006/relationships/image" Target="../media/image23.gif"/><Relationship Id="rId15" Type="http://schemas.openxmlformats.org/officeDocument/2006/relationships/image" Target="../media/image31.png"/><Relationship Id="rId10" Type="http://schemas.openxmlformats.org/officeDocument/2006/relationships/image" Target="../media/image28.gif"/><Relationship Id="rId4" Type="http://schemas.openxmlformats.org/officeDocument/2006/relationships/image" Target="../media/image1.gif"/><Relationship Id="rId9" Type="http://schemas.openxmlformats.org/officeDocument/2006/relationships/image" Target="../media/image27.gif"/><Relationship Id="rId1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1723002" y="43550"/>
            <a:ext cx="15735219" cy="95195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38400" y="2353607"/>
            <a:ext cx="13590887" cy="5378218"/>
            <a:chOff x="-612524" y="-183515"/>
            <a:chExt cx="18121182" cy="717095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83515"/>
              <a:ext cx="17508658" cy="6158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68"/>
                </a:lnSpc>
              </a:pPr>
              <a:r>
                <a:rPr lang="en-US" sz="10425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HOTEL MANAGEMENT 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12524" y="6310846"/>
              <a:ext cx="18121182" cy="6765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Project Report for Bachelor of Computer Science(SEM-III)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34636" y="19305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27956" y="1724728"/>
            <a:ext cx="3470762" cy="35315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CA3943F-2329-EA39-9E61-FAB212D6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47850"/>
            <a:ext cx="17297400" cy="1746338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Shreyansh Dwivedi(Team Leader)</a:t>
            </a:r>
            <a:br>
              <a:rPr lang="en-IN" sz="3600" dirty="0"/>
            </a:br>
            <a:r>
              <a:rPr lang="en-IN" sz="3600" dirty="0"/>
              <a:t>Md Jishan</a:t>
            </a:r>
            <a:br>
              <a:rPr lang="en-IN" sz="3600" dirty="0"/>
            </a:br>
            <a:r>
              <a:rPr lang="en-IN" sz="3600" dirty="0"/>
              <a:t>Devanshu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5288" y="4334986"/>
            <a:ext cx="527244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45961" y="2787715"/>
            <a:ext cx="6034442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Successful automation of hotel management tasks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5961" y="4506119"/>
            <a:ext cx="6034442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Enhanced efficiency and reduced errors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5961" y="6221254"/>
            <a:ext cx="6034442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Acceptance Testing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6798453" y="46871"/>
            <a:ext cx="11467938" cy="2012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27296" y="7858195"/>
            <a:ext cx="10522933" cy="24202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45961" y="7479188"/>
            <a:ext cx="6034442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Integration Testing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-114300"/>
            <a:ext cx="13761077" cy="66728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689486" y="4054254"/>
            <a:ext cx="8465475" cy="1848644"/>
            <a:chOff x="0" y="0"/>
            <a:chExt cx="11287299" cy="2464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1287299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9487"/>
              <a:ext cx="11287299" cy="645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9114599" y="2732418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1494944" y="571500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535570" y="1329733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5286"/>
            <a:ext cx="6780460" cy="1756428"/>
            <a:chOff x="0" y="0"/>
            <a:chExt cx="9040614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 Covered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62210" y="4065759"/>
            <a:ext cx="6907145" cy="868440"/>
            <a:chOff x="0" y="0"/>
            <a:chExt cx="9209527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Objective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62210" y="5153274"/>
            <a:ext cx="6907145" cy="868440"/>
            <a:chOff x="0" y="0"/>
            <a:chExt cx="9209527" cy="1157920"/>
          </a:xfrm>
        </p:grpSpPr>
        <p:sp>
          <p:nvSpPr>
            <p:cNvPr id="14" name="TextBox 1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Features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5" action="ppaction://hlinksldjump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95796" y="6242058"/>
            <a:ext cx="6907145" cy="868440"/>
            <a:chOff x="0" y="0"/>
            <a:chExt cx="9209527" cy="1157920"/>
          </a:xfrm>
        </p:grpSpPr>
        <p:sp>
          <p:nvSpPr>
            <p:cNvPr id="18" name="TextBox 18"/>
            <p:cNvSpPr txBox="1"/>
            <p:nvPr/>
          </p:nvSpPr>
          <p:spPr>
            <a:xfrm>
              <a:off x="1634311" y="147159"/>
              <a:ext cx="7575216" cy="6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E-R Diagram</a:t>
              </a:r>
              <a:endParaRPr lang="en-US" sz="2999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62210" y="2978245"/>
            <a:ext cx="6907145" cy="868440"/>
            <a:chOff x="0" y="0"/>
            <a:chExt cx="9209527" cy="1157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Introduction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6" action="ppaction://hlinksldjump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41486" y="3088614"/>
            <a:ext cx="6643666" cy="547688"/>
            <a:chOff x="351305" y="147159"/>
            <a:chExt cx="8858222" cy="730251"/>
          </a:xfrm>
        </p:grpSpPr>
        <p:sp>
          <p:nvSpPr>
            <p:cNvPr id="27" name="TextBox 2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Technology Used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6" action="ppaction://hlinksldjump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78007" y="4065759"/>
            <a:ext cx="6907145" cy="868440"/>
            <a:chOff x="0" y="0"/>
            <a:chExt cx="9209527" cy="1157920"/>
          </a:xfrm>
        </p:grpSpPr>
        <p:sp>
          <p:nvSpPr>
            <p:cNvPr id="30" name="TextBox 3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Testing Phase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878007" y="5153274"/>
            <a:ext cx="6907145" cy="868440"/>
            <a:chOff x="0" y="0"/>
            <a:chExt cx="9209527" cy="1157920"/>
          </a:xfrm>
        </p:grpSpPr>
        <p:sp>
          <p:nvSpPr>
            <p:cNvPr id="34" name="TextBox 3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Scope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78007" y="6300320"/>
            <a:ext cx="6907145" cy="868440"/>
            <a:chOff x="0" y="0"/>
            <a:chExt cx="9209527" cy="1157920"/>
          </a:xfrm>
        </p:grpSpPr>
        <p:sp>
          <p:nvSpPr>
            <p:cNvPr id="38" name="TextBox 38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Conclusion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51305" y="37089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</a:t>
              </a:r>
            </a:p>
          </p:txBody>
        </p:sp>
      </p:grpSp>
      <p:sp>
        <p:nvSpPr>
          <p:cNvPr id="46" name="Freeform 31">
            <a:extLst>
              <a:ext uri="{FF2B5EF4-FFF2-40B4-BE49-F238E27FC236}">
                <a16:creationId xmlns:a16="http://schemas.microsoft.com/office/drawing/2014/main" id="{207A0D2B-9200-069A-6757-40F8B6AAF185}"/>
              </a:ext>
            </a:extLst>
          </p:cNvPr>
          <p:cNvSpPr/>
          <p:nvPr/>
        </p:nvSpPr>
        <p:spPr>
          <a:xfrm>
            <a:off x="10937547" y="2957368"/>
            <a:ext cx="843176" cy="868440"/>
          </a:xfrm>
          <a:custGeom>
            <a:avLst/>
            <a:gdLst/>
            <a:ahLst/>
            <a:cxnLst/>
            <a:rect l="l" t="t" r="r" b="b"/>
            <a:pathLst>
              <a:path w="1124235" h="1157920">
                <a:moveTo>
                  <a:pt x="0" y="0"/>
                </a:moveTo>
                <a:lnTo>
                  <a:pt x="1124235" y="0"/>
                </a:lnTo>
                <a:lnTo>
                  <a:pt x="1124235" y="1157920"/>
                </a:lnTo>
                <a:lnTo>
                  <a:pt x="0" y="115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    </a:t>
            </a:r>
            <a:br>
              <a:rPr lang="en-IN" dirty="0"/>
            </a:br>
            <a:r>
              <a:rPr lang="en-IN" dirty="0"/>
              <a:t>     </a:t>
            </a:r>
            <a:r>
              <a:rPr lang="en-IN" b="1" dirty="0"/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7703881" y="-536006"/>
            <a:ext cx="6065508" cy="10184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11326368" y="4168487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247177" y="2573130"/>
            <a:ext cx="7258862" cy="4836217"/>
          </a:xfrm>
          <a:custGeom>
            <a:avLst/>
            <a:gdLst/>
            <a:ahLst/>
            <a:cxnLst/>
            <a:rect l="l" t="t" r="r" b="b"/>
            <a:pathLst>
              <a:path w="7258862" h="4836217">
                <a:moveTo>
                  <a:pt x="0" y="0"/>
                </a:moveTo>
                <a:lnTo>
                  <a:pt x="7258862" y="0"/>
                </a:lnTo>
                <a:lnTo>
                  <a:pt x="7258862" y="4836216"/>
                </a:lnTo>
                <a:lnTo>
                  <a:pt x="0" y="483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916894"/>
            <a:ext cx="7729865" cy="6453211"/>
            <a:chOff x="0" y="0"/>
            <a:chExt cx="10306486" cy="860428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0"/>
              <a:ext cx="1030648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62910"/>
              <a:ext cx="10306486" cy="6741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The project automates hotel management by handling customer, room, employee data with a user-friendly, secure, desktop-based application.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Desktop-based application with interactive GUI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Provides room booking and staff management</a:t>
              </a:r>
            </a:p>
            <a:p>
              <a:pPr marL="561342" lvl="1" indent="-280671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Management of customer, employee, room, and driver records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40419" y="487256"/>
            <a:ext cx="10737034" cy="287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6"/>
              </a:lnSpc>
            </a:pPr>
            <a:r>
              <a:rPr lang="en-US" sz="86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Objective</a:t>
            </a:r>
          </a:p>
          <a:p>
            <a:pPr marL="0" lvl="0" indent="0" algn="ctr">
              <a:lnSpc>
                <a:spcPts val="10426"/>
              </a:lnSpc>
              <a:spcBef>
                <a:spcPct val="0"/>
              </a:spcBef>
            </a:pPr>
            <a:endParaRPr lang="en-US" sz="8689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223096" y="862845"/>
            <a:ext cx="9621431" cy="8126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9720163">
            <a:off x="9694378" y="1209283"/>
            <a:ext cx="6083928" cy="60731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53543" y="2826816"/>
            <a:ext cx="13581971" cy="45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 dirty="0"/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 automate hotel management operations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Reduce paperwork and human error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Room booking, room allocation, check-in/out, and payment management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Manage most their work using computerized processes.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10462" y="685800"/>
            <a:ext cx="10541077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17" y="158951"/>
            <a:ext cx="5589260" cy="498454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76400" y="1853688"/>
            <a:ext cx="7990956" cy="7166041"/>
          </a:xfrm>
          <a:custGeom>
            <a:avLst/>
            <a:gdLst/>
            <a:ahLst/>
            <a:cxnLst/>
            <a:rect l="l" t="t" r="r" b="b"/>
            <a:pathLst>
              <a:path w="7990956" h="7166041">
                <a:moveTo>
                  <a:pt x="0" y="0"/>
                </a:moveTo>
                <a:lnTo>
                  <a:pt x="7990956" y="0"/>
                </a:lnTo>
                <a:lnTo>
                  <a:pt x="7990956" y="7166042"/>
                </a:lnTo>
                <a:lnTo>
                  <a:pt x="0" y="7166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63" r="-5306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51539" y="1087317"/>
            <a:ext cx="6219145" cy="5465678"/>
            <a:chOff x="0" y="0"/>
            <a:chExt cx="8292193" cy="7287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1975373"/>
              <a:ext cx="8292193" cy="531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1" lvl="1" indent="-302261" algn="just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Room bookings and reservations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Front desk operations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Guest profile management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Security control and user privileges</a:t>
              </a:r>
            </a:p>
            <a:p>
              <a:pPr marL="604521" lvl="1" indent="-302261" algn="l">
                <a:lnSpc>
                  <a:spcPts val="3920"/>
                </a:lnSpc>
                <a:buFont typeface="Arial"/>
                <a:buChar char="•"/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Room maintenance tracking</a:t>
              </a:r>
            </a:p>
            <a:p>
              <a:pPr marL="0" lvl="0" indent="0" algn="l">
                <a:lnSpc>
                  <a:spcPts val="3920"/>
                </a:lnSpc>
              </a:pPr>
              <a:endParaRPr lang="en-US" sz="280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829219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Features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5AC52-6A0D-8B42-145D-E4F74192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E786EEF-7820-CBAA-0871-BB5B0036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IN" b="1" dirty="0"/>
              <a:t>E-R </a:t>
            </a:r>
            <a:r>
              <a:rPr lang="en-IN" b="1" dirty="0">
                <a:latin typeface="Agrandir" panose="020B0604020202020204" charset="0"/>
              </a:rPr>
              <a:t>Diagram</a:t>
            </a:r>
          </a:p>
        </p:txBody>
      </p:sp>
      <p:pic>
        <p:nvPicPr>
          <p:cNvPr id="22" name="image4.jpeg">
            <a:extLst>
              <a:ext uri="{FF2B5EF4-FFF2-40B4-BE49-F238E27FC236}">
                <a16:creationId xmlns:a16="http://schemas.microsoft.com/office/drawing/2014/main" id="{0B82403C-75CE-26C8-3AE2-049F5CA01B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247900"/>
            <a:ext cx="14554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5623226" y="5881824"/>
            <a:ext cx="9501720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45129" y="3895725"/>
            <a:ext cx="595677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Technology Used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20500" y="1028700"/>
            <a:ext cx="4076092" cy="1509933"/>
            <a:chOff x="0" y="0"/>
            <a:chExt cx="5434789" cy="20132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Front-end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41577"/>
              <a:ext cx="5434789" cy="107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endParaRPr/>
            </a:p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111339" y="92167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r="-8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20500" y="3268589"/>
            <a:ext cx="4076092" cy="1119408"/>
            <a:chOff x="0" y="0"/>
            <a:chExt cx="5434789" cy="149254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Back-end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1577"/>
              <a:ext cx="5434789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MySQL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20500" y="5181618"/>
            <a:ext cx="4076092" cy="1509933"/>
            <a:chOff x="0" y="0"/>
            <a:chExt cx="5434789" cy="201324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User Interface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41577"/>
              <a:ext cx="5434789" cy="107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AWT (Abstract Windowing Toolkit) and Swing.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20500" y="7748367"/>
            <a:ext cx="4076092" cy="1119408"/>
            <a:chOff x="0" y="0"/>
            <a:chExt cx="5434789" cy="14925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23825"/>
              <a:ext cx="543478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Operating System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1577"/>
              <a:ext cx="5434789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Windows 11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111339" y="3268589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111339" y="5508478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11339" y="7855393"/>
            <a:ext cx="535018" cy="428106"/>
          </a:xfrm>
          <a:custGeom>
            <a:avLst/>
            <a:gdLst/>
            <a:ahLst/>
            <a:cxnLst/>
            <a:rect l="l" t="t" r="r" b="b"/>
            <a:pathLst>
              <a:path w="535018" h="428106">
                <a:moveTo>
                  <a:pt x="0" y="0"/>
                </a:moveTo>
                <a:lnTo>
                  <a:pt x="535018" y="0"/>
                </a:lnTo>
                <a:lnTo>
                  <a:pt x="535018" y="428107"/>
                </a:lnTo>
                <a:lnTo>
                  <a:pt x="0" y="42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r="-8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620500" y="1678892"/>
            <a:ext cx="4076092" cy="3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Java Script, C++, 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1865" y="2958615"/>
            <a:ext cx="9427084" cy="4369769"/>
            <a:chOff x="0" y="0"/>
            <a:chExt cx="12569446" cy="582635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12569446" cy="5167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413" lvl="1" indent="-392207" algn="just">
                <a:lnSpc>
                  <a:spcPts val="5086"/>
                </a:lnSpc>
                <a:buFont typeface="Arial"/>
                <a:buChar char="•"/>
              </a:pPr>
              <a:r>
                <a:rPr lang="en-US" sz="36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Unit testing</a:t>
              </a:r>
            </a:p>
            <a:p>
              <a:pPr marL="762824" lvl="1" indent="-381412" algn="just">
                <a:lnSpc>
                  <a:spcPts val="4946"/>
                </a:lnSpc>
                <a:buFont typeface="Arial"/>
                <a:buChar char="•"/>
              </a:pPr>
              <a:r>
                <a:rPr lang="en-US" sz="35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System testing</a:t>
              </a:r>
            </a:p>
            <a:p>
              <a:pPr marL="762824" lvl="1" indent="-381412" algn="just">
                <a:lnSpc>
                  <a:spcPts val="4946"/>
                </a:lnSpc>
                <a:buFont typeface="Arial"/>
                <a:buChar char="•"/>
              </a:pPr>
              <a:r>
                <a:rPr lang="en-US" sz="35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User acceptance testing</a:t>
              </a:r>
            </a:p>
            <a:p>
              <a:pPr marL="806003" lvl="1" indent="-403001" algn="just">
                <a:lnSpc>
                  <a:spcPts val="5226"/>
                </a:lnSpc>
                <a:buFont typeface="Arial"/>
                <a:buChar char="•"/>
              </a:pPr>
              <a:r>
                <a:rPr lang="en-US" sz="3733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Testing was done for various modules like booking, employee management, etc.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19177"/>
              <a:ext cx="12569446" cy="607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424362"/>
            <a:ext cx="607014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Testing Phase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2095" y="7017380"/>
            <a:ext cx="4393625" cy="992100"/>
            <a:chOff x="0" y="0"/>
            <a:chExt cx="5858166" cy="13228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5858166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1832"/>
              <a:ext cx="5858166" cy="550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8062521" y="2112153"/>
            <a:ext cx="1675260" cy="18124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635686" y="6362376"/>
            <a:ext cx="1623614" cy="18124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3088429" y="6469145"/>
            <a:ext cx="1812471" cy="15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>
            <a:off x="10541172" y="6547521"/>
            <a:ext cx="1812471" cy="14421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5000"/>
          </a:blip>
          <a:srcRect/>
          <a:stretch>
            <a:fillRect/>
          </a:stretch>
        </p:blipFill>
        <p:spPr>
          <a:xfrm>
            <a:off x="8044179" y="6362376"/>
            <a:ext cx="1762207" cy="18124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5000"/>
          </a:blip>
          <a:srcRect/>
          <a:stretch>
            <a:fillRect/>
          </a:stretch>
        </p:blipFill>
        <p:spPr>
          <a:xfrm>
            <a:off x="15446829" y="4311911"/>
            <a:ext cx="1812471" cy="17767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5000"/>
          </a:blip>
          <a:srcRect/>
          <a:stretch>
            <a:fillRect/>
          </a:stretch>
        </p:blipFill>
        <p:spPr>
          <a:xfrm>
            <a:off x="12939517" y="4527914"/>
            <a:ext cx="1812471" cy="13447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5000"/>
          </a:blip>
          <a:srcRect/>
          <a:stretch>
            <a:fillRect/>
          </a:stretch>
        </p:blipFill>
        <p:spPr>
          <a:xfrm>
            <a:off x="15516417" y="2112153"/>
            <a:ext cx="1742883" cy="18124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25000"/>
          </a:blip>
          <a:srcRect/>
          <a:stretch>
            <a:fillRect/>
          </a:stretch>
        </p:blipFill>
        <p:spPr>
          <a:xfrm>
            <a:off x="10432205" y="4363179"/>
            <a:ext cx="1812471" cy="1674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25000"/>
          </a:blip>
          <a:srcRect/>
          <a:stretch>
            <a:fillRect/>
          </a:stretch>
        </p:blipFill>
        <p:spPr>
          <a:xfrm>
            <a:off x="8019047" y="4294046"/>
            <a:ext cx="1718317" cy="18124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25000"/>
          </a:blip>
          <a:srcRect/>
          <a:stretch>
            <a:fillRect/>
          </a:stretch>
        </p:blipFill>
        <p:spPr>
          <a:xfrm>
            <a:off x="13492810" y="2113754"/>
            <a:ext cx="1812471" cy="18092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25000"/>
          </a:blip>
          <a:srcRect/>
          <a:stretch>
            <a:fillRect/>
          </a:stretch>
        </p:blipFill>
        <p:spPr>
          <a:xfrm>
            <a:off x="11972523" y="2112153"/>
            <a:ext cx="1309152" cy="18124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25000"/>
          </a:blip>
          <a:srcRect/>
          <a:stretch>
            <a:fillRect/>
          </a:stretch>
        </p:blipFill>
        <p:spPr>
          <a:xfrm>
            <a:off x="9948916" y="2160875"/>
            <a:ext cx="1812471" cy="171502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8062521" y="1972065"/>
            <a:ext cx="7286235" cy="7286235"/>
          </a:xfrm>
          <a:custGeom>
            <a:avLst/>
            <a:gdLst/>
            <a:ahLst/>
            <a:cxnLst/>
            <a:rect l="l" t="t" r="r" b="b"/>
            <a:pathLst>
              <a:path w="7286235" h="7286235">
                <a:moveTo>
                  <a:pt x="0" y="0"/>
                </a:moveTo>
                <a:lnTo>
                  <a:pt x="7286235" y="0"/>
                </a:lnTo>
                <a:lnTo>
                  <a:pt x="7286235" y="7286235"/>
                </a:lnTo>
                <a:lnTo>
                  <a:pt x="0" y="7286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2135364"/>
            <a:ext cx="6656972" cy="7177969"/>
            <a:chOff x="0" y="0"/>
            <a:chExt cx="8875963" cy="957062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0"/>
              <a:ext cx="887596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Scope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193196"/>
              <a:ext cx="8875963" cy="737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Add more modules like restaurant management, inventory control</a:t>
              </a:r>
            </a:p>
            <a:p>
              <a:pPr algn="l">
                <a:lnSpc>
                  <a:spcPts val="4060"/>
                </a:lnSpc>
              </a:pPr>
              <a:endParaRPr lang="en-US" sz="29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Cloud-based integration for better accessibility</a:t>
              </a:r>
            </a:p>
            <a:p>
              <a:pPr algn="l">
                <a:lnSpc>
                  <a:spcPts val="3920"/>
                </a:lnSpc>
              </a:pPr>
              <a:endPara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Incorporate data analytics for generating insights on booking trends, occupancy rates, and customer preferences.</a:t>
              </a:r>
            </a:p>
            <a:p>
              <a:pPr marL="0" lvl="0" indent="0" algn="l">
                <a:lnSpc>
                  <a:spcPts val="3920"/>
                </a:lnSpc>
              </a:pPr>
              <a:endPara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9A7F8581C664C83E388B5E49250A5" ma:contentTypeVersion="15" ma:contentTypeDescription="Create a new document." ma:contentTypeScope="" ma:versionID="fb822ee000bcab717cd6132b2c24b1e0">
  <xsd:schema xmlns:xsd="http://www.w3.org/2001/XMLSchema" xmlns:xs="http://www.w3.org/2001/XMLSchema" xmlns:p="http://schemas.microsoft.com/office/2006/metadata/properties" xmlns:ns3="d4b5c09d-5a43-4ab7-bc7b-0f6d74a58a49" xmlns:ns4="d25c00a3-962d-48c8-b689-e35767387fe0" targetNamespace="http://schemas.microsoft.com/office/2006/metadata/properties" ma:root="true" ma:fieldsID="58a93eb8ee548ae03575a18729de257f" ns3:_="" ns4:_="">
    <xsd:import namespace="d4b5c09d-5a43-4ab7-bc7b-0f6d74a58a49"/>
    <xsd:import namespace="d25c00a3-962d-48c8-b689-e35767387f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5c09d-5a43-4ab7-bc7b-0f6d74a58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c00a3-962d-48c8-b689-e35767387fe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b5c09d-5a43-4ab7-bc7b-0f6d74a58a49" xsi:nil="true"/>
  </documentManagement>
</p:properties>
</file>

<file path=customXml/itemProps1.xml><?xml version="1.0" encoding="utf-8"?>
<ds:datastoreItem xmlns:ds="http://schemas.openxmlformats.org/officeDocument/2006/customXml" ds:itemID="{A4700C68-C539-44C7-AA51-765E115DCC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b5c09d-5a43-4ab7-bc7b-0f6d74a58a49"/>
    <ds:schemaRef ds:uri="d25c00a3-962d-48c8-b689-e35767387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9E057C-515F-46F8-ABA3-632279FF70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8C18D-5DE6-48D9-AE6D-55FE1FFB362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d4b5c09d-5a43-4ab7-bc7b-0f6d74a58a49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d25c00a3-962d-48c8-b689-e35767387fe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253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Agrandir</vt:lpstr>
      <vt:lpstr>Agrandir Bold</vt:lpstr>
      <vt:lpstr>Office Theme</vt:lpstr>
      <vt:lpstr>Shreyansh Dwivedi(Team Leader) Md Jishan Devanshu </vt:lpstr>
      <vt:lpstr>PowerPoint Presentation</vt:lpstr>
      <vt:lpstr>PowerPoint Presentation</vt:lpstr>
      <vt:lpstr>PowerPoint Presentation</vt:lpstr>
      <vt:lpstr>PowerPoint Presentation</vt:lpstr>
      <vt:lpstr>E-R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Mohammad Jishan</dc:creator>
  <cp:lastModifiedBy>MD Jishan 23SCSE1012425</cp:lastModifiedBy>
  <cp:revision>3</cp:revision>
  <dcterms:created xsi:type="dcterms:W3CDTF">2006-08-16T00:00:00Z</dcterms:created>
  <dcterms:modified xsi:type="dcterms:W3CDTF">2024-10-27T05:22:41Z</dcterms:modified>
  <dc:identifier>DAGT2dQnqEg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0x010100EEF9A7F8581C664C83E388B5E49250A5</vt:lpwstr>
  </property>
</Properties>
</file>